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301" r:id="rId36"/>
    <p:sldId id="302" r:id="rId37"/>
    <p:sldId id="303" r:id="rId38"/>
    <p:sldId id="304" r:id="rId39"/>
    <p:sldId id="305" r:id="rId40"/>
    <p:sldId id="306" r:id="rId41"/>
    <p:sldId id="307" r:id="rId42"/>
    <p:sldId id="310" r:id="rId43"/>
    <p:sldId id="311" r:id="rId44"/>
    <p:sldId id="312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0" r:id="rId53"/>
    <p:sldId id="321" r:id="rId54"/>
    <p:sldId id="322" r:id="rId55"/>
    <p:sldId id="323" r:id="rId56"/>
    <p:sldId id="324" r:id="rId57"/>
    <p:sldId id="325" r:id="rId58"/>
    <p:sldId id="326" r:id="rId59"/>
    <p:sldId id="327" r:id="rId60"/>
    <p:sldId id="328" r:id="rId61"/>
    <p:sldId id="329" r:id="rId62"/>
    <p:sldId id="309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CCD82E-0FE6-07A7-DE67-70DAEA1E09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AC49953-ECFB-E07B-25AE-CD1295EEC6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8052E-105C-54BE-6916-5FA83CCBA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272E01F-8988-3F7D-0DCD-45CEA5B4B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B125692-FCC7-29BD-53EB-DBF0BBF1B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784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D715AD-02F1-D01C-67A0-292633038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FC49D02-2618-87D9-359C-1D43984E5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08F0218-DA7E-7415-6CA0-BB3AAE1D4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2F6CD5-B295-4585-BFAB-2ED1D1926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8F82D80-02A4-2160-407B-F988E89C8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2620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FFEED91-5828-11B5-BAB9-B51108DD0B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F8B6F11-43B8-FF67-3E33-2C621B3D86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8B7DEAD-9070-C8B9-E18E-15F5F8576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26E0EC2-3B7A-99DB-7327-06177A843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103CE03-6EB6-8A0A-FF08-9FBC6A3EE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133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F8CDC8-2FE1-EBAD-A079-EAB210DC1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90618B-327B-B3A1-7E88-E4735D80A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7557FD0-442F-7D87-B295-84B9217C0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BBE5569-68D0-B957-64A2-0DA311A53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4F35E6-E8A0-5721-CF59-42DF354CB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08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1CE1CA-15CC-242A-6949-5FFB04318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2011B75-66FD-2B1E-324C-8A5F2DED2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2B45EAB-49AA-56B0-8504-761177624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CAE9F74-F1AD-D995-EF72-36DD58A8D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E31BAC9-DFDD-D25E-D5D7-CDA47C8D8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891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CEE501-77DE-0464-30AD-43CC42AE0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A2909D1-26FF-8E93-77D4-4989BCBA80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572B375-47B6-21BF-F22D-C7FE53603D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BAACCDB-B85D-CF72-8C8C-ECAD07588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FFF7A0A-A753-3E90-C488-DF4E1EF73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83473FD-D1AA-DEAA-1938-D2B317E58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408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9E6AD2-3A6D-FDBC-1214-86D333828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C2A67DE-0CC0-80F9-ECAE-811FEA807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F4300AE-E425-C79D-29AF-FAD3EA4AC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4465D1A-0DD4-F394-CF4E-0B937FC850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56C688C-ADF4-734B-D2A9-B66EF9CBB0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F4DC7C9-3684-3C0A-606A-85F9D451A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4C54D45-D0C8-961D-22EE-42434FE74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B78A7C0-2610-B333-1F41-816BC882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5385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8811FB-B3EF-B9F6-EC18-5337650D9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7CD6E86-FB84-1A2F-50E0-062CF9DCD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15866D9-3A9B-6B45-E329-581908A67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142132C-0DDE-E963-104E-4A5763D4B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337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3EF36D35-F7D1-80E1-AC01-BDCFD96B6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0AEFAF2-2A13-D073-F8F9-D5D88B997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4110DF0-613D-97A5-EFBF-BA629827C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9809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D30A4E-C8DE-2D84-C5BB-1EBDC8A8A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97E756E-05B5-A1BB-70CE-3212A5FA7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FA98B9-7263-3BEE-1176-BDEF41D9D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04D7A82-9AF9-9B03-1FBD-15FBD1F20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8071540-1D0D-440E-7876-033B7EBEA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B32E52F-EFB7-77F6-CA02-B8EF52383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306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E55F77-F6C5-4CAE-A26C-DE9096252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7339DF8-329B-0006-6511-CA60AABA18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068C5B9-68F8-3508-E06A-FF33C985E3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28ACC0D-4684-38EE-F87B-E5715AFA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A605928-3993-B26C-64B1-25B434BF9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AAC9FEB-CB7D-F218-5977-7ED8292ED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596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5990623D-16E2-A1EF-FC2C-D969BC3FC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7B3EA6E-6730-504B-55A7-5D9888E799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6673ADE-8792-D606-71B8-0AF9BA3628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B5EE7-1501-4C00-87A7-76A09F1BBFB9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326412F-027E-87E1-7DA6-CE5708EBD6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32213B3-0DE0-2537-DEA1-92886BFB2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63D1E-31B4-49C5-9709-D592592C17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0852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7D035CAA-C15B-BF91-B3C8-844970F28D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" y="0"/>
            <a:ext cx="121798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05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CA282F4-7AB6-0827-980A-115A64F924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13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CC4D433-34B2-B7AA-2B6C-C2758C1335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01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0026C70-BEB4-F544-95FF-7CA24868FE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63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01D33A3-B575-A122-93A1-A3BB819EB4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893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94EF3B4-1F5C-38A4-9D30-CE0BD2C99F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67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3A7FB88-8CAC-D1C8-0316-2D903981AA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41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9EF6E49-3A73-79B0-C9F3-7C672E66CF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61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95A97F7-BFAB-63CB-435D-D08E1CF8741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139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7BD9366-E8DD-B9A0-E136-972629A718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407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E6CAA67-AF15-FFEE-550F-102DE4F9B6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9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944A16E-702B-D622-0C53-6B6CCD6EC5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6431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FCAC77F1-1CBA-5EB0-EE72-A7B50A33369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699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9624B98-E943-0C22-99A4-2E1871F39D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400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389E54A-83C1-5AD7-91EB-A3A305B10E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4C863C6-1EB2-0B4A-2E66-209EB454B9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519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B1866CA-6783-BC18-F8F6-8E643F4122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56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D8E3B95-F455-214D-5A48-18858BA1E9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02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4402C36-4373-1C83-9383-E05E4552D4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274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FD62179D-3EA0-BB54-FAA2-F88EBE6A57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3766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85BE7252-5E3A-ABC0-13A3-1A2B33F1C1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8071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178A0F6-3F3C-9865-076B-C00ADED5C7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709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A2DB2ED-D932-39E0-B240-CC2787F032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9912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14E1F02-9F32-FFE7-02E9-E1C9CDBBC8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343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3C974F2-6ABA-D236-2500-FB20DBBD829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769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B289792C-A9B6-4F73-6E1D-403C472E77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5473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8EFEE6D-1678-0B3F-8057-57B18C5AF1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6520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6C436F5-3765-62D8-D7BF-ADE4230E02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8158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93ED74E-A0EA-0C08-A9BC-F22C86619F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639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40C7C5C-1AEA-CE62-924C-7755972B9F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279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F701735B-12CB-FC21-9C7D-48B0879182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045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7D2481-F496-3026-F42E-85040DEE6C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3849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F3C2DED1-E0B0-E54C-F6D0-24E3EBF8A1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31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5EC3499-4C4C-3028-EB6E-BA38910961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5768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E918E90-C1D8-24D3-FCD6-1CC82FA64F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1219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E3061AE-F57A-B9CB-D74C-B795B6588A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027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326783" y="871717"/>
            <a:ext cx="9144000" cy="16557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u="sng" dirty="0" smtClean="0"/>
              <a:t>Customer </a:t>
            </a:r>
            <a:endParaRPr lang="en-US" sz="2800" b="1" u="sng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456565"/>
              </p:ext>
            </p:extLst>
          </p:nvPr>
        </p:nvGraphicFramePr>
        <p:xfrm>
          <a:off x="1800180" y="1621187"/>
          <a:ext cx="8128000" cy="42722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Id of</a:t>
                      </a:r>
                      <a:r>
                        <a:rPr lang="en-US" baseline="0" dirty="0" smtClean="0"/>
                        <a:t> customer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Login_id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login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Area_id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area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_firstname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Varchar(30)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</a:t>
                      </a:r>
                      <a:r>
                        <a:rPr lang="en-US" baseline="0" dirty="0" smtClean="0"/>
                        <a:t>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Customer</a:t>
                      </a:r>
                      <a:r>
                        <a:rPr lang="en-US" baseline="0" dirty="0" smtClean="0"/>
                        <a:t> firstname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_lastname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Varchar(30)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Customer lastname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Address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Varchar(50)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Customer address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Phone_no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Phone no of customer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Email_id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Varchar(30)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Email of customer</a:t>
                      </a:r>
                      <a:endParaRPr lang="en-US" dirty="0"/>
                    </a:p>
                  </a:txBody>
                  <a:tcPr/>
                </a:tc>
              </a:tr>
              <a:tr h="11710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Pincode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Interger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Pincode of customer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295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6837" y="1078650"/>
            <a:ext cx="10515600" cy="4351338"/>
          </a:xfrm>
        </p:spPr>
        <p:txBody>
          <a:bodyPr/>
          <a:lstStyle/>
          <a:p>
            <a:r>
              <a:rPr lang="en-US" b="1" u="sng" dirty="0" smtClean="0"/>
              <a:t>login</a:t>
            </a:r>
          </a:p>
          <a:p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612126"/>
              </p:ext>
            </p:extLst>
          </p:nvPr>
        </p:nvGraphicFramePr>
        <p:xfrm>
          <a:off x="1825938" y="2561345"/>
          <a:ext cx="8128000" cy="187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Field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Contraints</a:t>
                      </a:r>
                      <a:r>
                        <a:rPr lang="en-US" sz="200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_id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login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User_name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Varchar(45)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 of user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Password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Varchar(45)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Password of user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Role_id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</a:t>
                      </a:r>
                      <a:r>
                        <a:rPr lang="en-US" baseline="0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role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426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501" y="898346"/>
            <a:ext cx="10515600" cy="4351338"/>
          </a:xfrm>
        </p:spPr>
        <p:txBody>
          <a:bodyPr/>
          <a:lstStyle/>
          <a:p>
            <a:r>
              <a:rPr lang="en-US" b="1" u="sng" dirty="0" smtClean="0"/>
              <a:t>Role </a:t>
            </a:r>
            <a:endParaRPr lang="en-US" b="1" u="sng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96422"/>
              </p:ext>
            </p:extLst>
          </p:nvPr>
        </p:nvGraphicFramePr>
        <p:xfrm>
          <a:off x="1954727" y="1961495"/>
          <a:ext cx="8128000" cy="1425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47521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47521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role</a:t>
                      </a:r>
                      <a:endParaRPr lang="en-US" dirty="0"/>
                    </a:p>
                  </a:txBody>
                  <a:tcPr/>
                </a:tc>
              </a:tr>
              <a:tr h="47521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 of role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2130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4865" y="924104"/>
            <a:ext cx="10515600" cy="4351338"/>
          </a:xfrm>
        </p:spPr>
        <p:txBody>
          <a:bodyPr/>
          <a:lstStyle/>
          <a:p>
            <a:r>
              <a:rPr lang="en-US" b="1" u="sng" dirty="0" smtClean="0"/>
              <a:t>Service provider</a:t>
            </a:r>
            <a:endParaRPr lang="en-US" b="1" u="sng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838637"/>
              </p:ext>
            </p:extLst>
          </p:nvPr>
        </p:nvGraphicFramePr>
        <p:xfrm>
          <a:off x="1403795" y="1503149"/>
          <a:ext cx="9787948" cy="54408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6987"/>
                <a:gridCol w="2446987"/>
                <a:gridCol w="2446987"/>
                <a:gridCol w="2446987"/>
              </a:tblGrid>
              <a:tr h="35907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47262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</a:t>
                      </a:r>
                      <a:r>
                        <a:rPr lang="en-US" baseline="0" dirty="0" smtClean="0"/>
                        <a:t> service- provider</a:t>
                      </a:r>
                      <a:endParaRPr lang="en-US" dirty="0"/>
                    </a:p>
                  </a:txBody>
                  <a:tcPr/>
                </a:tc>
              </a:tr>
              <a:tr h="331458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</a:t>
                      </a:r>
                      <a:endParaRPr lang="en-US" dirty="0"/>
                    </a:p>
                  </a:txBody>
                  <a:tcPr/>
                </a:tc>
              </a:tr>
              <a:tr h="331458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Login_id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login</a:t>
                      </a:r>
                      <a:endParaRPr lang="en-US" dirty="0"/>
                    </a:p>
                  </a:txBody>
                  <a:tcPr/>
                </a:tc>
              </a:tr>
              <a:tr h="580051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Area_id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 of service-provider</a:t>
                      </a:r>
                      <a:endParaRPr lang="en-US" dirty="0"/>
                    </a:p>
                  </a:txBody>
                  <a:tcPr/>
                </a:tc>
              </a:tr>
              <a:tr h="58005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 of service-provider</a:t>
                      </a:r>
                      <a:endParaRPr lang="en-US" dirty="0"/>
                    </a:p>
                  </a:txBody>
                  <a:tcPr/>
                </a:tc>
              </a:tr>
              <a:tr h="580051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Phone_no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Phone_no</a:t>
                      </a:r>
                      <a:r>
                        <a:rPr lang="en-US" baseline="0" dirty="0" smtClean="0"/>
                        <a:t> of service provider</a:t>
                      </a:r>
                      <a:endParaRPr lang="en-US" dirty="0"/>
                    </a:p>
                  </a:txBody>
                  <a:tcPr/>
                </a:tc>
              </a:tr>
              <a:tr h="58005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Address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(250)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Address of service-provider</a:t>
                      </a:r>
                      <a:endParaRPr lang="en-US" dirty="0"/>
                    </a:p>
                  </a:txBody>
                  <a:tcPr/>
                </a:tc>
              </a:tr>
              <a:tr h="580051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Email_id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Varhar</a:t>
                      </a:r>
                      <a:r>
                        <a:rPr lang="en-US" dirty="0" smtClean="0"/>
                        <a:t>(45)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Email of service-provider</a:t>
                      </a:r>
                      <a:endParaRPr lang="en-US" dirty="0"/>
                    </a:p>
                  </a:txBody>
                  <a:tcPr/>
                </a:tc>
              </a:tr>
              <a:tr h="580051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Pincode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</a:t>
                      </a:r>
                      <a:r>
                        <a:rPr lang="en-US" baseline="0" dirty="0" smtClean="0"/>
                        <a:t>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Pincode</a:t>
                      </a:r>
                      <a:r>
                        <a:rPr lang="en-US" dirty="0" smtClean="0"/>
                        <a:t> of service-provider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75215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0775" y="911225"/>
            <a:ext cx="10515600" cy="4351338"/>
          </a:xfrm>
        </p:spPr>
        <p:txBody>
          <a:bodyPr/>
          <a:lstStyle/>
          <a:p>
            <a:r>
              <a:rPr lang="en-US" b="1" u="sng" dirty="0" smtClean="0"/>
              <a:t>Order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1067153"/>
              </p:ext>
            </p:extLst>
          </p:nvPr>
        </p:nvGraphicFramePr>
        <p:xfrm>
          <a:off x="1632755" y="1479520"/>
          <a:ext cx="8128000" cy="4272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serviceProvicer_id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service-provider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Customer_id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</a:t>
                      </a:r>
                      <a:r>
                        <a:rPr lang="en-US" baseline="0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customer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Discount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Float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Order discount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_status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Order status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Total_amount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amount of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Address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Address of</a:t>
                      </a:r>
                      <a:r>
                        <a:rPr lang="en-US" baseline="0" dirty="0" smtClean="0"/>
                        <a:t> delivery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Pincode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Pincode</a:t>
                      </a:r>
                      <a:r>
                        <a:rPr lang="en-US" dirty="0" smtClean="0"/>
                        <a:t> of address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94654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743" y="898346"/>
            <a:ext cx="10515600" cy="4351338"/>
          </a:xfrm>
        </p:spPr>
        <p:txBody>
          <a:bodyPr/>
          <a:lstStyle/>
          <a:p>
            <a:r>
              <a:rPr lang="en-US" b="1" u="sng" dirty="0" err="1" smtClean="0"/>
              <a:t>Order_details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2665815"/>
              </p:ext>
            </p:extLst>
          </p:nvPr>
        </p:nvGraphicFramePr>
        <p:xfrm>
          <a:off x="1413814" y="1762855"/>
          <a:ext cx="8128000" cy="4170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ServiceProvider_id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service-provider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Order_id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Amount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Amount of</a:t>
                      </a:r>
                      <a:r>
                        <a:rPr lang="en-US" baseline="0" dirty="0" smtClean="0"/>
                        <a:t>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Order_date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Qty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Quantity of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Cancellation_date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cancellation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Iscancelled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</a:t>
                      </a:r>
                      <a:r>
                        <a:rPr lang="en-US" baseline="0" dirty="0" smtClean="0"/>
                        <a:t>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Status</a:t>
                      </a:r>
                      <a:r>
                        <a:rPr lang="en-US" baseline="0" dirty="0" smtClean="0"/>
                        <a:t> of cancellation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32511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4865" y="898346"/>
            <a:ext cx="10515600" cy="4351338"/>
          </a:xfrm>
        </p:spPr>
        <p:txBody>
          <a:bodyPr/>
          <a:lstStyle/>
          <a:p>
            <a:r>
              <a:rPr lang="en-US" b="1" u="sng" dirty="0" smtClean="0"/>
              <a:t>Service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8059816"/>
              </p:ext>
            </p:extLst>
          </p:nvPr>
        </p:nvGraphicFramePr>
        <p:xfrm>
          <a:off x="1748665" y="1968917"/>
          <a:ext cx="8128000" cy="379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_name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 of service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Price of service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ServiceProvide_id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</a:t>
                      </a:r>
                      <a:r>
                        <a:rPr lang="en-US" baseline="0" dirty="0" smtClean="0"/>
                        <a:t> service-provider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Service_availibility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Availibiity</a:t>
                      </a:r>
                      <a:r>
                        <a:rPr lang="en-US" dirty="0" smtClean="0"/>
                        <a:t> of</a:t>
                      </a:r>
                      <a:r>
                        <a:rPr lang="en-US" baseline="0" dirty="0" smtClean="0"/>
                        <a:t> service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_description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(300)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 of service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ServiceCategory_id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</a:t>
                      </a:r>
                      <a:r>
                        <a:rPr lang="en-US" baseline="0" dirty="0" smtClean="0"/>
                        <a:t> category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72480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228" y="911225"/>
            <a:ext cx="10515600" cy="4351338"/>
          </a:xfrm>
        </p:spPr>
        <p:txBody>
          <a:bodyPr/>
          <a:lstStyle/>
          <a:p>
            <a:r>
              <a:rPr lang="en-US" b="1" u="sng" dirty="0"/>
              <a:t>Service </a:t>
            </a:r>
            <a:r>
              <a:rPr lang="en-US" b="1" u="sng" dirty="0" smtClean="0"/>
              <a:t>Category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3116677"/>
              </p:ext>
            </p:extLst>
          </p:nvPr>
        </p:nvGraphicFramePr>
        <p:xfrm>
          <a:off x="1890332" y="2236788"/>
          <a:ext cx="8128000" cy="177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</a:t>
                      </a:r>
                      <a:r>
                        <a:rPr lang="en-US" sz="2000" baseline="0" dirty="0" smtClean="0"/>
                        <a:t>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 category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 of category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</a:t>
                      </a:r>
                      <a:r>
                        <a:rPr lang="en-US" dirty="0" err="1" smtClean="0"/>
                        <a:t>datails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Details of category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9629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C11BE96-DBDF-3BE4-4A9D-88DBCB2850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2129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16228" y="911225"/>
            <a:ext cx="10515600" cy="4351338"/>
          </a:xfrm>
        </p:spPr>
        <p:txBody>
          <a:bodyPr/>
          <a:lstStyle/>
          <a:p>
            <a:r>
              <a:rPr lang="en-US" b="1" u="sng" dirty="0" err="1" smtClean="0"/>
              <a:t>Service_provider_has_service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514990"/>
              </p:ext>
            </p:extLst>
          </p:nvPr>
        </p:nvGraphicFramePr>
        <p:xfrm>
          <a:off x="1890332" y="2236788"/>
          <a:ext cx="8128000" cy="177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</a:t>
                      </a:r>
                      <a:r>
                        <a:rPr lang="en-US" sz="2000" baseline="0" dirty="0" smtClean="0"/>
                        <a:t>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ServiceProvider_id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Id of service-provider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Service_id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Id of</a:t>
                      </a:r>
                      <a:r>
                        <a:rPr lang="en-US" baseline="0" dirty="0" smtClean="0"/>
                        <a:t> service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Charges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Charges of services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1750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075" y="907480"/>
            <a:ext cx="10515600" cy="4351338"/>
          </a:xfrm>
        </p:spPr>
        <p:txBody>
          <a:bodyPr/>
          <a:lstStyle/>
          <a:p>
            <a:r>
              <a:rPr lang="en-US" b="1" dirty="0" smtClean="0"/>
              <a:t>Customer feedback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9806625"/>
              </p:ext>
            </p:extLst>
          </p:nvPr>
        </p:nvGraphicFramePr>
        <p:xfrm>
          <a:off x="1413814" y="2295494"/>
          <a:ext cx="8128000" cy="241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Customer_id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customer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ServiceProvider_id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service-provider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 of</a:t>
                      </a:r>
                      <a:r>
                        <a:rPr lang="en-US" baseline="0" dirty="0" smtClean="0"/>
                        <a:t> feedback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r>
                        <a:rPr lang="en-US" baseline="0" dirty="0" smtClean="0"/>
                        <a:t>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feedback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830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986" y="898346"/>
            <a:ext cx="10515600" cy="4351338"/>
          </a:xfrm>
        </p:spPr>
        <p:txBody>
          <a:bodyPr/>
          <a:lstStyle/>
          <a:p>
            <a:r>
              <a:rPr lang="en-US" b="1" dirty="0" smtClean="0"/>
              <a:t>Customer rating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5570306"/>
              </p:ext>
            </p:extLst>
          </p:nvPr>
        </p:nvGraphicFramePr>
        <p:xfrm>
          <a:off x="1413814" y="2295494"/>
          <a:ext cx="8128000" cy="214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Customer_id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customer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ServiceProvider_id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service-provider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Ratging_value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Value of rating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Raing_Date</a:t>
                      </a:r>
                      <a:r>
                        <a:rPr lang="en-US" baseline="0" dirty="0" smtClean="0"/>
                        <a:t>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r>
                        <a:rPr lang="en-US" baseline="0" dirty="0" smtClean="0"/>
                        <a:t> of rating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23802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26075" y="907480"/>
            <a:ext cx="10515600" cy="4351338"/>
          </a:xfrm>
        </p:spPr>
        <p:txBody>
          <a:bodyPr/>
          <a:lstStyle/>
          <a:p>
            <a:r>
              <a:rPr lang="en-US" b="1" dirty="0" err="1" smtClean="0"/>
              <a:t>Service_provider</a:t>
            </a:r>
            <a:r>
              <a:rPr lang="en-US" b="1" dirty="0" smtClean="0"/>
              <a:t> feedback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675666"/>
              </p:ext>
            </p:extLst>
          </p:nvPr>
        </p:nvGraphicFramePr>
        <p:xfrm>
          <a:off x="1413814" y="2295494"/>
          <a:ext cx="8128000" cy="241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Customer_id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customer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ServiceProvider_id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service-provider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 of</a:t>
                      </a:r>
                      <a:r>
                        <a:rPr lang="en-US" baseline="0" dirty="0" smtClean="0"/>
                        <a:t> feedback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r>
                        <a:rPr lang="en-US" baseline="0" dirty="0" smtClean="0"/>
                        <a:t>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feedback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461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986" y="898346"/>
            <a:ext cx="10515600" cy="4351338"/>
          </a:xfrm>
        </p:spPr>
        <p:txBody>
          <a:bodyPr/>
          <a:lstStyle/>
          <a:p>
            <a:r>
              <a:rPr lang="en-US" b="1" dirty="0" err="1" smtClean="0"/>
              <a:t>Service_provider</a:t>
            </a:r>
            <a:r>
              <a:rPr lang="en-US" b="1" dirty="0" smtClean="0"/>
              <a:t> rating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324028"/>
              </p:ext>
            </p:extLst>
          </p:nvPr>
        </p:nvGraphicFramePr>
        <p:xfrm>
          <a:off x="1413814" y="2295494"/>
          <a:ext cx="8128000" cy="214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Customer_id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customer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ServiceProvider_id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service-provider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Ratging_value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Value of rating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Raing_Date</a:t>
                      </a:r>
                      <a:r>
                        <a:rPr lang="en-US" baseline="0" dirty="0" smtClean="0"/>
                        <a:t>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r>
                        <a:rPr lang="en-US" baseline="0" dirty="0" smtClean="0"/>
                        <a:t> of rating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04108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986" y="898346"/>
            <a:ext cx="10515600" cy="4351338"/>
          </a:xfrm>
        </p:spPr>
        <p:txBody>
          <a:bodyPr/>
          <a:lstStyle/>
          <a:p>
            <a:r>
              <a:rPr lang="en-US" b="1" dirty="0" smtClean="0"/>
              <a:t>Delivery details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1513750"/>
              </p:ext>
            </p:extLst>
          </p:nvPr>
        </p:nvGraphicFramePr>
        <p:xfrm>
          <a:off x="1413814" y="2295494"/>
          <a:ext cx="8128000" cy="214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Delivery_id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r>
                        <a:rPr lang="en-US" baseline="0" dirty="0" smtClean="0"/>
                        <a:t> of delivery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_date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delivery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Customer_id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</a:t>
                      </a:r>
                      <a:r>
                        <a:rPr lang="en-US" baseline="0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r>
                        <a:rPr lang="en-US" baseline="0" dirty="0" smtClean="0"/>
                        <a:t> of customer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ServiceProvider_id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</a:t>
                      </a:r>
                      <a:r>
                        <a:rPr lang="en-US" baseline="0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service-provider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26375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986" y="898346"/>
            <a:ext cx="10515600" cy="4351338"/>
          </a:xfrm>
        </p:spPr>
        <p:txBody>
          <a:bodyPr/>
          <a:lstStyle/>
          <a:p>
            <a:r>
              <a:rPr lang="en-US" b="1" dirty="0" smtClean="0"/>
              <a:t>Manage cart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561613"/>
              </p:ext>
            </p:extLst>
          </p:nvPr>
        </p:nvGraphicFramePr>
        <p:xfrm>
          <a:off x="1413814" y="2295494"/>
          <a:ext cx="8128000" cy="187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Service_id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r>
                        <a:rPr lang="en-US" baseline="0" dirty="0" smtClean="0"/>
                        <a:t> of service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Customer_id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r>
                        <a:rPr lang="en-US" baseline="0" dirty="0" smtClean="0"/>
                        <a:t> of customer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Qty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Quantity</a:t>
                      </a:r>
                      <a:r>
                        <a:rPr lang="en-US" baseline="0" dirty="0" smtClean="0"/>
                        <a:t> of service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Amount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Amount of service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70231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986" y="898346"/>
            <a:ext cx="10515600" cy="4351338"/>
          </a:xfrm>
        </p:spPr>
        <p:txBody>
          <a:bodyPr/>
          <a:lstStyle/>
          <a:p>
            <a:r>
              <a:rPr lang="en-US" b="1" dirty="0" smtClean="0"/>
              <a:t>Payment 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8998646"/>
              </p:ext>
            </p:extLst>
          </p:nvPr>
        </p:nvGraphicFramePr>
        <p:xfrm>
          <a:off x="1413814" y="2295494"/>
          <a:ext cx="8128000" cy="18423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46058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payment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Order_id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Amount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Amount of payment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45984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986" y="898346"/>
            <a:ext cx="10515600" cy="4351338"/>
          </a:xfrm>
        </p:spPr>
        <p:txBody>
          <a:bodyPr/>
          <a:lstStyle/>
          <a:p>
            <a:r>
              <a:rPr lang="en-US" b="1" dirty="0" smtClean="0"/>
              <a:t>Refund  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474265"/>
              </p:ext>
            </p:extLst>
          </p:nvPr>
        </p:nvGraphicFramePr>
        <p:xfrm>
          <a:off x="1413814" y="2295494"/>
          <a:ext cx="8128000" cy="1573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46058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Refund_date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</a:t>
                      </a:r>
                      <a:r>
                        <a:rPr lang="en-US" baseline="0" dirty="0" smtClean="0"/>
                        <a:t> 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refund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Refund_amt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Amount of refund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Payment_id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payment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387365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986" y="898346"/>
            <a:ext cx="10515600" cy="4351338"/>
          </a:xfrm>
        </p:spPr>
        <p:txBody>
          <a:bodyPr/>
          <a:lstStyle/>
          <a:p>
            <a:r>
              <a:rPr lang="en-US" b="1" dirty="0" smtClean="0"/>
              <a:t>Area   </a:t>
            </a:r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315400"/>
              </p:ext>
            </p:extLst>
          </p:nvPr>
        </p:nvGraphicFramePr>
        <p:xfrm>
          <a:off x="1413814" y="2295494"/>
          <a:ext cx="8128000" cy="1573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46058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Area_id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area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_name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 of area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City_id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city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9970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CDB3EA4-8DE2-5254-92E3-E501770BCE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012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986" y="898346"/>
            <a:ext cx="10515600" cy="4351338"/>
          </a:xfrm>
        </p:spPr>
        <p:txBody>
          <a:bodyPr/>
          <a:lstStyle/>
          <a:p>
            <a:r>
              <a:rPr lang="en-US" b="1" dirty="0" smtClean="0"/>
              <a:t>City    </a:t>
            </a:r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6647837"/>
              </p:ext>
            </p:extLst>
          </p:nvPr>
        </p:nvGraphicFramePr>
        <p:xfrm>
          <a:off x="1413814" y="2295494"/>
          <a:ext cx="8128000" cy="1573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46058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City_id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city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_name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 of city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State_id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 key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state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337125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1986" y="898346"/>
            <a:ext cx="10515600" cy="4351338"/>
          </a:xfrm>
        </p:spPr>
        <p:txBody>
          <a:bodyPr/>
          <a:lstStyle/>
          <a:p>
            <a:r>
              <a:rPr lang="en-US" b="1" dirty="0" smtClean="0"/>
              <a:t>State     </a:t>
            </a:r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573602"/>
              </p:ext>
            </p:extLst>
          </p:nvPr>
        </p:nvGraphicFramePr>
        <p:xfrm>
          <a:off x="1413814" y="2295494"/>
          <a:ext cx="8128000" cy="12022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46058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Field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Constraints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Description</a:t>
                      </a:r>
                      <a:r>
                        <a:rPr lang="en-US" sz="2000" baseline="0" dirty="0" smtClean="0"/>
                        <a:t>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State_id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Primary key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 of state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_name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(45)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null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 of state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167645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54134C4-5A83-E859-0D5B-03DC2F6F20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704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E66F998-A003-B21E-668C-8C53854240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535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D6222C1-0941-29B0-C507-6E100C83FC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751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AB44AC4-16C6-83BD-24B0-30618BFFEF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575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836</Words>
  <Application>Microsoft Office PowerPoint</Application>
  <PresentationFormat>Widescreen</PresentationFormat>
  <Paragraphs>522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Deep Korat</dc:creator>
  <cp:lastModifiedBy>Shivam Gabani</cp:lastModifiedBy>
  <cp:revision>10</cp:revision>
  <dcterms:created xsi:type="dcterms:W3CDTF">2022-08-21T11:56:10Z</dcterms:created>
  <dcterms:modified xsi:type="dcterms:W3CDTF">2022-09-26T08:20:03Z</dcterms:modified>
</cp:coreProperties>
</file>

<file path=docProps/thumbnail.jpeg>
</file>